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7" r:id="rId4"/>
    <p:sldId id="258" r:id="rId5"/>
    <p:sldId id="261" r:id="rId6"/>
    <p:sldId id="262" r:id="rId7"/>
    <p:sldId id="259" r:id="rId8"/>
    <p:sldId id="26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5BDDB-77D4-479F-8D11-1ED825A975CE}" type="datetimeFigureOut">
              <a:rPr lang="en-US" smtClean="0"/>
              <a:t>4/2/2024</a:t>
            </a:fld>
            <a:endParaRPr lang="en-US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878F0-D496-4310-B028-5E020A3588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8735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5BDDB-77D4-479F-8D11-1ED825A975CE}" type="datetimeFigureOut">
              <a:rPr lang="en-US" smtClean="0"/>
              <a:t>4/2/2024</a:t>
            </a:fld>
            <a:endParaRPr lang="en-US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878F0-D496-4310-B028-5E020A3588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8613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5BDDB-77D4-479F-8D11-1ED825A975CE}" type="datetimeFigureOut">
              <a:rPr lang="en-US" smtClean="0"/>
              <a:t>4/2/2024</a:t>
            </a:fld>
            <a:endParaRPr lang="en-US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878F0-D496-4310-B028-5E020A3588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660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5BDDB-77D4-479F-8D11-1ED825A975CE}" type="datetimeFigureOut">
              <a:rPr lang="en-US" smtClean="0"/>
              <a:t>4/2/2024</a:t>
            </a:fld>
            <a:endParaRPr lang="en-US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878F0-D496-4310-B028-5E020A3588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330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5BDDB-77D4-479F-8D11-1ED825A975CE}" type="datetimeFigureOut">
              <a:rPr lang="en-US" smtClean="0"/>
              <a:t>4/2/2024</a:t>
            </a:fld>
            <a:endParaRPr lang="en-US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878F0-D496-4310-B028-5E020A3588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465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5BDDB-77D4-479F-8D11-1ED825A975CE}" type="datetimeFigureOut">
              <a:rPr lang="en-US" smtClean="0"/>
              <a:t>4/2/2024</a:t>
            </a:fld>
            <a:endParaRPr lang="en-US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878F0-D496-4310-B028-5E020A3588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281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5BDDB-77D4-479F-8D11-1ED825A975CE}" type="datetimeFigureOut">
              <a:rPr lang="en-US" smtClean="0"/>
              <a:t>4/2/2024</a:t>
            </a:fld>
            <a:endParaRPr lang="en-US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878F0-D496-4310-B028-5E020A3588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0670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5BDDB-77D4-479F-8D11-1ED825A975CE}" type="datetimeFigureOut">
              <a:rPr lang="en-US" smtClean="0"/>
              <a:t>4/2/2024</a:t>
            </a:fld>
            <a:endParaRPr lang="en-US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878F0-D496-4310-B028-5E020A3588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5156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5BDDB-77D4-479F-8D11-1ED825A975CE}" type="datetimeFigureOut">
              <a:rPr lang="en-US" smtClean="0"/>
              <a:t>4/2/2024</a:t>
            </a:fld>
            <a:endParaRPr lang="en-US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878F0-D496-4310-B028-5E020A3588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4610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5BDDB-77D4-479F-8D11-1ED825A975CE}" type="datetimeFigureOut">
              <a:rPr lang="en-US" smtClean="0"/>
              <a:t>4/2/2024</a:t>
            </a:fld>
            <a:endParaRPr lang="en-US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878F0-D496-4310-B028-5E020A3588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975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5BDDB-77D4-479F-8D11-1ED825A975CE}" type="datetimeFigureOut">
              <a:rPr lang="en-US" smtClean="0"/>
              <a:t>4/2/2024</a:t>
            </a:fld>
            <a:endParaRPr lang="en-US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878F0-D496-4310-B028-5E020A3588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494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55BDDB-77D4-479F-8D11-1ED825A975CE}" type="datetimeFigureOut">
              <a:rPr lang="en-US" smtClean="0"/>
              <a:t>4/2/2024</a:t>
            </a:fld>
            <a:endParaRPr lang="en-US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6878F0-D496-4310-B028-5E020A3588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7705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6.png"/><Relationship Id="rId4" Type="http://schemas.openxmlformats.org/officeDocument/2006/relationships/image" Target="../media/image11.png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1.png"/><Relationship Id="rId7" Type="http://schemas.openxmlformats.org/officeDocument/2006/relationships/image" Target="../media/image2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g"/><Relationship Id="rId5" Type="http://schemas.openxmlformats.org/officeDocument/2006/relationships/image" Target="../media/image24.png"/><Relationship Id="rId4" Type="http://schemas.openxmlformats.org/officeDocument/2006/relationships/image" Target="../media/image22.png"/><Relationship Id="rId9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31.png"/><Relationship Id="rId7" Type="http://schemas.openxmlformats.org/officeDocument/2006/relationships/image" Target="../media/image3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20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2"/>
          <a:srcRect b="16332"/>
          <a:stretch/>
        </p:blipFill>
        <p:spPr>
          <a:xfrm rot="5400000">
            <a:off x="7572005" y="3441294"/>
            <a:ext cx="2518917" cy="1910522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0809" y="3357686"/>
            <a:ext cx="2000529" cy="2257740"/>
          </a:xfrm>
          <a:prstGeom prst="rect">
            <a:avLst/>
          </a:prstGeom>
        </p:spPr>
      </p:pic>
      <p:sp>
        <p:nvSpPr>
          <p:cNvPr id="2" name="Metin kutusu 1"/>
          <p:cNvSpPr txBox="1"/>
          <p:nvPr/>
        </p:nvSpPr>
        <p:spPr>
          <a:xfrm>
            <a:off x="407515" y="3574364"/>
            <a:ext cx="64456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mtClean="0">
                <a:latin typeface="Arial Black" panose="020B0A04020102020204" pitchFamily="34" charset="0"/>
              </a:rPr>
              <a:t>Barrack Hussein Obamas (Osama)</a:t>
            </a:r>
          </a:p>
          <a:p>
            <a:r>
              <a:rPr lang="tr-TR" smtClean="0">
                <a:latin typeface="Arial Black" panose="020B0A04020102020204" pitchFamily="34" charset="0"/>
              </a:rPr>
              <a:t>Angel(a) Merkel </a:t>
            </a:r>
            <a:r>
              <a:rPr lang="el-GR" smtClean="0">
                <a:latin typeface="Arial Black" panose="020B0A04020102020204" pitchFamily="34" charset="0"/>
              </a:rPr>
              <a:t>ωω</a:t>
            </a:r>
            <a:r>
              <a:rPr lang="tr-TR" smtClean="0">
                <a:latin typeface="Arial Black" panose="020B0A04020102020204" pitchFamily="34" charset="0"/>
              </a:rPr>
              <a:t> fishing rod </a:t>
            </a:r>
            <a:r>
              <a:rPr lang="en-150" smtClean="0">
                <a:latin typeface="Arial Black" panose="020B0A04020102020204" pitchFamily="34" charset="0"/>
              </a:rPr>
              <a:t>½</a:t>
            </a:r>
            <a:r>
              <a:rPr lang="tr-TR" smtClean="0">
                <a:latin typeface="Arial Black" panose="020B0A04020102020204" pitchFamily="34" charset="0"/>
              </a:rPr>
              <a:t> </a:t>
            </a:r>
            <a:r>
              <a:rPr lang="en-150" smtClean="0">
                <a:latin typeface="Arial Black" panose="020B0A04020102020204" pitchFamily="34" charset="0"/>
              </a:rPr>
              <a:t>½</a:t>
            </a:r>
            <a:r>
              <a:rPr lang="tr-TR" smtClean="0">
                <a:latin typeface="Arial Black" panose="020B0A04020102020204" pitchFamily="34" charset="0"/>
              </a:rPr>
              <a:t> project  </a:t>
            </a:r>
            <a:endParaRPr lang="en-US">
              <a:latin typeface="Arial Black" panose="020B0A04020102020204" pitchFamily="34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7764032" y="2053286"/>
            <a:ext cx="34897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mtClean="0">
                <a:latin typeface="Arial Black" panose="020B0A04020102020204" pitchFamily="34" charset="0"/>
              </a:rPr>
              <a:t>Merkel and Erdogan Nose</a:t>
            </a:r>
          </a:p>
          <a:p>
            <a:r>
              <a:rPr lang="tr-TR" smtClean="0">
                <a:latin typeface="Arial Black" panose="020B0A04020102020204" pitchFamily="34" charset="0"/>
              </a:rPr>
              <a:t>Straightening operation to groud zero New York</a:t>
            </a:r>
            <a:endParaRPr lang="en-US">
              <a:latin typeface="Arial Black" panose="020B0A04020102020204" pitchFamily="34" charset="0"/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9310283" y="5750800"/>
            <a:ext cx="24584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mtClean="0">
                <a:latin typeface="Arial Black" panose="020B0A04020102020204" pitchFamily="34" charset="0"/>
              </a:rPr>
              <a:t>Angela Merkel</a:t>
            </a:r>
          </a:p>
          <a:p>
            <a:r>
              <a:rPr lang="tr-TR" smtClean="0">
                <a:latin typeface="Arial Black" panose="020B0A04020102020204" pitchFamily="34" charset="0"/>
              </a:rPr>
              <a:t>Straightenig Nose</a:t>
            </a:r>
          </a:p>
        </p:txBody>
      </p:sp>
      <p:sp>
        <p:nvSpPr>
          <p:cNvPr id="10" name="Dikdörtgen 9"/>
          <p:cNvSpPr/>
          <p:nvPr/>
        </p:nvSpPr>
        <p:spPr>
          <a:xfrm rot="5400000">
            <a:off x="6179951" y="4370775"/>
            <a:ext cx="2992387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tr-TR" b="1" smtClean="0">
                <a:latin typeface="Arial Black" panose="020B0A04020102020204" pitchFamily="34" charset="0"/>
              </a:rPr>
              <a:t>Recep Tayyip Erdogan</a:t>
            </a:r>
            <a:endParaRPr lang="en-US" b="1">
              <a:latin typeface="Arial Black" panose="020B0A04020102020204" pitchFamily="34" charset="0"/>
            </a:endParaRPr>
          </a:p>
        </p:txBody>
      </p:sp>
      <p:pic>
        <p:nvPicPr>
          <p:cNvPr id="12" name="Resim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725" y="2518277"/>
            <a:ext cx="2906525" cy="869241"/>
          </a:xfrm>
          <a:prstGeom prst="rect">
            <a:avLst/>
          </a:prstGeom>
        </p:spPr>
      </p:pic>
      <p:sp>
        <p:nvSpPr>
          <p:cNvPr id="15" name="Dikdörtgen 14"/>
          <p:cNvSpPr/>
          <p:nvPr/>
        </p:nvSpPr>
        <p:spPr>
          <a:xfrm>
            <a:off x="421537" y="570113"/>
            <a:ext cx="374516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mtClean="0">
                <a:latin typeface="Arial Black" panose="020B0A04020102020204" pitchFamily="34" charset="0"/>
              </a:rPr>
              <a:t>DaimlerChrysler AG</a:t>
            </a:r>
          </a:p>
          <a:p>
            <a:r>
              <a:rPr lang="tr-TR">
                <a:latin typeface="Arial Black" panose="020B0A04020102020204" pitchFamily="34" charset="0"/>
              </a:rPr>
              <a:t>D</a:t>
            </a:r>
            <a:r>
              <a:rPr lang="tr-TR" smtClean="0">
                <a:latin typeface="Arial Black" panose="020B0A04020102020204" pitchFamily="34" charset="0"/>
              </a:rPr>
              <a:t>ie and Cry project</a:t>
            </a:r>
          </a:p>
          <a:p>
            <a:endParaRPr lang="tr-TR" smtClean="0">
              <a:latin typeface="Arial Black" panose="020B0A04020102020204" pitchFamily="34" charset="0"/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407515" y="1623545"/>
            <a:ext cx="44983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mtClean="0">
                <a:latin typeface="Arial Black" panose="020B0A04020102020204" pitchFamily="34" charset="0"/>
              </a:rPr>
              <a:t>Dr. Dieter Zetsche</a:t>
            </a:r>
          </a:p>
          <a:p>
            <a:r>
              <a:rPr lang="tr-TR" smtClean="0">
                <a:latin typeface="Arial Black" panose="020B0A04020102020204" pitchFamily="34" charset="0"/>
              </a:rPr>
              <a:t>Make wife single project</a:t>
            </a:r>
          </a:p>
        </p:txBody>
      </p:sp>
      <p:pic>
        <p:nvPicPr>
          <p:cNvPr id="17" name="Resim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97" y="4630451"/>
            <a:ext cx="4231193" cy="1010893"/>
          </a:xfrm>
          <a:prstGeom prst="rect">
            <a:avLst/>
          </a:prstGeom>
        </p:spPr>
      </p:pic>
      <p:pic>
        <p:nvPicPr>
          <p:cNvPr id="19" name="Resim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620" y="773707"/>
            <a:ext cx="3369858" cy="1584745"/>
          </a:xfrm>
          <a:prstGeom prst="rect">
            <a:avLst/>
          </a:prstGeom>
        </p:spPr>
      </p:pic>
      <p:sp>
        <p:nvSpPr>
          <p:cNvPr id="20" name="Dikdörtgen 19"/>
          <p:cNvSpPr/>
          <p:nvPr/>
        </p:nvSpPr>
        <p:spPr>
          <a:xfrm>
            <a:off x="4957418" y="385447"/>
            <a:ext cx="52693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mtClean="0">
                <a:latin typeface="Arial Black" panose="020B0A04020102020204" pitchFamily="34" charset="0"/>
              </a:rPr>
              <a:t>Taliban Flag            Angel    Kaida Merke</a:t>
            </a:r>
            <a:endParaRPr lang="tr-TR">
              <a:latin typeface="Arial Black" panose="020B0A04020102020204" pitchFamily="34" charset="0"/>
            </a:endParaRPr>
          </a:p>
        </p:txBody>
      </p:sp>
      <p:pic>
        <p:nvPicPr>
          <p:cNvPr id="21" name="Resim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1478" y="773707"/>
            <a:ext cx="611122" cy="796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695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2"/>
          <a:srcRect b="16332"/>
          <a:stretch/>
        </p:blipFill>
        <p:spPr>
          <a:xfrm rot="5400000">
            <a:off x="3383165" y="3180034"/>
            <a:ext cx="2518917" cy="1910522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69" y="3096426"/>
            <a:ext cx="2000529" cy="2257740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3575192" y="1792026"/>
            <a:ext cx="34897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mtClean="0">
                <a:latin typeface="Arial Black" panose="020B0A04020102020204" pitchFamily="34" charset="0"/>
              </a:rPr>
              <a:t>Merkel and Erdogan Nose</a:t>
            </a:r>
          </a:p>
          <a:p>
            <a:r>
              <a:rPr lang="tr-TR" smtClean="0">
                <a:latin typeface="Arial Black" panose="020B0A04020102020204" pitchFamily="34" charset="0"/>
              </a:rPr>
              <a:t>Straightening operation to groud zero New York</a:t>
            </a:r>
            <a:endParaRPr lang="en-US">
              <a:latin typeface="Arial Black" panose="020B0A04020102020204" pitchFamily="34" charset="0"/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5121443" y="5489540"/>
            <a:ext cx="24584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mtClean="0">
                <a:latin typeface="Arial Black" panose="020B0A04020102020204" pitchFamily="34" charset="0"/>
              </a:rPr>
              <a:t>Angela Merkel</a:t>
            </a:r>
          </a:p>
          <a:p>
            <a:r>
              <a:rPr lang="tr-TR" smtClean="0">
                <a:latin typeface="Arial Black" panose="020B0A04020102020204" pitchFamily="34" charset="0"/>
              </a:rPr>
              <a:t>Straightenig Nose</a:t>
            </a:r>
          </a:p>
        </p:txBody>
      </p:sp>
      <p:sp>
        <p:nvSpPr>
          <p:cNvPr id="10" name="Dikdörtgen 9"/>
          <p:cNvSpPr/>
          <p:nvPr/>
        </p:nvSpPr>
        <p:spPr>
          <a:xfrm rot="5400000">
            <a:off x="1991111" y="4109515"/>
            <a:ext cx="2992387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tr-TR" b="1" smtClean="0">
                <a:latin typeface="Arial Black" panose="020B0A04020102020204" pitchFamily="34" charset="0"/>
              </a:rPr>
              <a:t>Recep Tayyip Erdogan</a:t>
            </a:r>
            <a:endParaRPr lang="en-US" b="1">
              <a:latin typeface="Arial Black" panose="020B0A04020102020204" pitchFamily="34" charset="0"/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33211" y="3425425"/>
            <a:ext cx="3889175" cy="2883681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5"/>
          <a:srcRect l="30918" t="4401" r="-2367" b="6673"/>
          <a:stretch/>
        </p:blipFill>
        <p:spPr>
          <a:xfrm>
            <a:off x="7733211" y="184545"/>
            <a:ext cx="3493602" cy="3215404"/>
          </a:xfrm>
          <a:prstGeom prst="rect">
            <a:avLst/>
          </a:prstGeom>
        </p:spPr>
      </p:pic>
      <p:sp>
        <p:nvSpPr>
          <p:cNvPr id="9" name="Metin kutusu 8"/>
          <p:cNvSpPr txBox="1"/>
          <p:nvPr/>
        </p:nvSpPr>
        <p:spPr>
          <a:xfrm>
            <a:off x="433907" y="365092"/>
            <a:ext cx="54080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smtClean="0">
                <a:latin typeface="+mj-lt"/>
              </a:rPr>
              <a:t>Merkel ask me with a visitation at DaimlerChrysler AG how did i call a hill straighthing, i answer with a nose operation without any idea why she ask me this question after we foundation Günana-Steve-Merkel celleluar network with shortcut GSM during iPhone developement with Apple Inc.</a:t>
            </a:r>
            <a:endParaRPr lang="en-US" sz="1600">
              <a:latin typeface="+mj-lt"/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465637" y="1798706"/>
            <a:ext cx="267228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smtClean="0">
                <a:latin typeface="+mj-lt"/>
              </a:rPr>
              <a:t>I’m responsible for former presidents Obama signiture half half and couple couple model to split richness, but more as a joke and not as an</a:t>
            </a:r>
          </a:p>
          <a:p>
            <a:r>
              <a:rPr lang="tr-TR" sz="1600">
                <a:latin typeface="+mj-lt"/>
              </a:rPr>
              <a:t>t</a:t>
            </a:r>
            <a:r>
              <a:rPr lang="tr-TR" sz="1600" smtClean="0">
                <a:latin typeface="+mj-lt"/>
              </a:rPr>
              <a:t>error operation and justice</a:t>
            </a:r>
          </a:p>
          <a:p>
            <a:r>
              <a:rPr lang="tr-TR" sz="1600">
                <a:latin typeface="+mj-lt"/>
              </a:rPr>
              <a:t>m</a:t>
            </a:r>
            <a:r>
              <a:rPr lang="tr-TR" sz="1600" smtClean="0">
                <a:latin typeface="+mj-lt"/>
              </a:rPr>
              <a:t>assacre </a:t>
            </a:r>
            <a:endParaRPr lang="en-US" sz="1600">
              <a:latin typeface="+mj-lt"/>
            </a:endParaRPr>
          </a:p>
        </p:txBody>
      </p:sp>
      <p:sp>
        <p:nvSpPr>
          <p:cNvPr id="14" name="Sol Sağ Ok 13"/>
          <p:cNvSpPr/>
          <p:nvPr/>
        </p:nvSpPr>
        <p:spPr>
          <a:xfrm>
            <a:off x="5121443" y="3849189"/>
            <a:ext cx="476442" cy="286106"/>
          </a:xfrm>
          <a:prstGeom prst="leftRigh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Metin kutusu 21"/>
          <p:cNvSpPr txBox="1"/>
          <p:nvPr/>
        </p:nvSpPr>
        <p:spPr>
          <a:xfrm>
            <a:off x="440054" y="3704840"/>
            <a:ext cx="267228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smtClean="0">
                <a:latin typeface="+mj-lt"/>
              </a:rPr>
              <a:t>During i analyse my justice, profession, finance and healthcare massacre from Berlin and Ankara, i</a:t>
            </a:r>
          </a:p>
          <a:p>
            <a:r>
              <a:rPr lang="tr-TR" sz="1600" smtClean="0">
                <a:latin typeface="+mj-lt"/>
              </a:rPr>
              <a:t>determine a nose operation </a:t>
            </a:r>
          </a:p>
          <a:p>
            <a:r>
              <a:rPr lang="tr-TR" sz="1600">
                <a:latin typeface="+mj-lt"/>
              </a:rPr>
              <a:t>t</a:t>
            </a:r>
            <a:r>
              <a:rPr lang="tr-TR" sz="1600" smtClean="0">
                <a:latin typeface="+mj-lt"/>
              </a:rPr>
              <a:t>o ground zero and find my former wife connection with RT-Erdogan and Hakan Fidan since 2001 and her connection to Hamas</a:t>
            </a:r>
            <a:endParaRPr lang="en-US" sz="160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60839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5547" y="272589"/>
            <a:ext cx="3177581" cy="3332585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40"/>
          <a:stretch/>
        </p:blipFill>
        <p:spPr>
          <a:xfrm>
            <a:off x="4848449" y="245776"/>
            <a:ext cx="4110360" cy="3359398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4130" y="245776"/>
            <a:ext cx="2865214" cy="3359398"/>
          </a:xfrm>
          <a:prstGeom prst="rect">
            <a:avLst/>
          </a:prstGeom>
        </p:spPr>
      </p:pic>
      <p:pic>
        <p:nvPicPr>
          <p:cNvPr id="18" name="Resim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997597" y="1540779"/>
            <a:ext cx="3332585" cy="796203"/>
          </a:xfrm>
          <a:prstGeom prst="rect">
            <a:avLst/>
          </a:prstGeom>
        </p:spPr>
      </p:pic>
      <p:pic>
        <p:nvPicPr>
          <p:cNvPr id="19" name="Resim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2608" y="3775647"/>
            <a:ext cx="1296736" cy="2299586"/>
          </a:xfrm>
          <a:prstGeom prst="rect">
            <a:avLst/>
          </a:prstGeom>
        </p:spPr>
      </p:pic>
      <p:pic>
        <p:nvPicPr>
          <p:cNvPr id="20" name="Resim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2869" y="3768303"/>
            <a:ext cx="1305019" cy="2314274"/>
          </a:xfrm>
          <a:prstGeom prst="rect">
            <a:avLst/>
          </a:prstGeom>
          <a:scene3d>
            <a:camera prst="orthographicFront">
              <a:rot lat="0" lon="10799980" rev="0"/>
            </a:camera>
            <a:lightRig rig="threePt" dir="t"/>
          </a:scene3d>
        </p:spPr>
      </p:pic>
      <p:pic>
        <p:nvPicPr>
          <p:cNvPr id="21" name="Resim 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6154" y="3775647"/>
            <a:ext cx="952907" cy="1242065"/>
          </a:xfrm>
          <a:prstGeom prst="rect">
            <a:avLst/>
          </a:prstGeom>
        </p:spPr>
      </p:pic>
      <p:sp>
        <p:nvSpPr>
          <p:cNvPr id="24" name="Metin kutusu 23"/>
          <p:cNvSpPr txBox="1"/>
          <p:nvPr/>
        </p:nvSpPr>
        <p:spPr>
          <a:xfrm>
            <a:off x="1371077" y="3967655"/>
            <a:ext cx="42184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mtClean="0">
                <a:latin typeface="Arial Black" panose="020B0A04020102020204" pitchFamily="34" charset="0"/>
              </a:rPr>
              <a:t>Barrack Hussein Obamas</a:t>
            </a:r>
          </a:p>
          <a:p>
            <a:r>
              <a:rPr lang="tr-TR" smtClean="0">
                <a:latin typeface="Arial Black" panose="020B0A04020102020204" pitchFamily="34" charset="0"/>
              </a:rPr>
              <a:t>Angel(a) Merkel </a:t>
            </a:r>
            <a:r>
              <a:rPr lang="el-GR" smtClean="0">
                <a:latin typeface="Arial Black" panose="020B0A04020102020204" pitchFamily="34" charset="0"/>
              </a:rPr>
              <a:t>ωω</a:t>
            </a:r>
            <a:r>
              <a:rPr lang="tr-TR" smtClean="0">
                <a:latin typeface="Arial Black" panose="020B0A04020102020204" pitchFamily="34" charset="0"/>
              </a:rPr>
              <a:t> fishing rod </a:t>
            </a:r>
            <a:r>
              <a:rPr lang="en-150" smtClean="0">
                <a:latin typeface="Arial Black" panose="020B0A04020102020204" pitchFamily="34" charset="0"/>
              </a:rPr>
              <a:t>½</a:t>
            </a:r>
            <a:r>
              <a:rPr lang="tr-TR" smtClean="0">
                <a:latin typeface="Arial Black" panose="020B0A04020102020204" pitchFamily="34" charset="0"/>
              </a:rPr>
              <a:t> </a:t>
            </a:r>
            <a:r>
              <a:rPr lang="en-150" smtClean="0">
                <a:latin typeface="Arial Black" panose="020B0A04020102020204" pitchFamily="34" charset="0"/>
              </a:rPr>
              <a:t>½</a:t>
            </a:r>
            <a:r>
              <a:rPr lang="tr-TR" smtClean="0">
                <a:latin typeface="Arial Black" panose="020B0A04020102020204" pitchFamily="34" charset="0"/>
              </a:rPr>
              <a:t> project  </a:t>
            </a:r>
            <a:endParaRPr lang="en-US">
              <a:latin typeface="Arial Black" panose="020B0A04020102020204" pitchFamily="34" charset="0"/>
            </a:endParaRPr>
          </a:p>
        </p:txBody>
      </p:sp>
      <p:pic>
        <p:nvPicPr>
          <p:cNvPr id="25" name="Resim 2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077" y="4933354"/>
            <a:ext cx="3369858" cy="1584745"/>
          </a:xfrm>
          <a:prstGeom prst="rect">
            <a:avLst/>
          </a:prstGeom>
        </p:spPr>
      </p:pic>
      <p:pic>
        <p:nvPicPr>
          <p:cNvPr id="27" name="Resim 26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88" r="36472"/>
          <a:stretch/>
        </p:blipFill>
        <p:spPr>
          <a:xfrm>
            <a:off x="7106156" y="3767374"/>
            <a:ext cx="1939212" cy="2247222"/>
          </a:xfrm>
          <a:prstGeom prst="rect">
            <a:avLst/>
          </a:prstGeom>
        </p:spPr>
      </p:pic>
      <p:sp>
        <p:nvSpPr>
          <p:cNvPr id="4" name="Aşağı Ok 3"/>
          <p:cNvSpPr/>
          <p:nvPr/>
        </p:nvSpPr>
        <p:spPr>
          <a:xfrm>
            <a:off x="5882437" y="3767375"/>
            <a:ext cx="531063" cy="1439626"/>
          </a:xfrm>
          <a:prstGeom prst="downArrow">
            <a:avLst/>
          </a:prstGeom>
          <a:solidFill>
            <a:schemeClr val="tx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şağı Ok 14"/>
          <p:cNvSpPr/>
          <p:nvPr/>
        </p:nvSpPr>
        <p:spPr>
          <a:xfrm>
            <a:off x="9222869" y="2247900"/>
            <a:ext cx="479931" cy="1242315"/>
          </a:xfrm>
          <a:prstGeom prst="downArrow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9241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Resim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1336" y="318618"/>
            <a:ext cx="2450880" cy="2557748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0260" y="318617"/>
            <a:ext cx="4429682" cy="2557748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195" y="318617"/>
            <a:ext cx="3500671" cy="2557748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195" y="2929199"/>
            <a:ext cx="2214334" cy="3225155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3642" y="2929199"/>
            <a:ext cx="2241459" cy="3225155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31" r="7224"/>
          <a:stretch/>
        </p:blipFill>
        <p:spPr>
          <a:xfrm>
            <a:off x="8750300" y="2971600"/>
            <a:ext cx="2441916" cy="3172268"/>
          </a:xfrm>
          <a:prstGeom prst="rect">
            <a:avLst/>
          </a:prstGeom>
        </p:spPr>
      </p:pic>
      <p:cxnSp>
        <p:nvCxnSpPr>
          <p:cNvPr id="5" name="Dirsek Bağlayıcısı 4"/>
          <p:cNvCxnSpPr/>
          <p:nvPr/>
        </p:nvCxnSpPr>
        <p:spPr>
          <a:xfrm>
            <a:off x="1143000" y="2641600"/>
            <a:ext cx="2209800" cy="812800"/>
          </a:xfrm>
          <a:prstGeom prst="bentConnector3">
            <a:avLst>
              <a:gd name="adj1" fmla="val 100575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Metin kutusu 8"/>
          <p:cNvSpPr txBox="1"/>
          <p:nvPr/>
        </p:nvSpPr>
        <p:spPr>
          <a:xfrm>
            <a:off x="2819029" y="3454400"/>
            <a:ext cx="1914883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smtClean="0"/>
              <a:t>Yellow sripes</a:t>
            </a:r>
          </a:p>
          <a:p>
            <a:r>
              <a:rPr lang="tr-TR" sz="1400" smtClean="0"/>
              <a:t>Symbol for gold</a:t>
            </a:r>
          </a:p>
          <a:p>
            <a:r>
              <a:rPr lang="tr-TR" sz="1400" smtClean="0"/>
              <a:t>and finance</a:t>
            </a:r>
          </a:p>
          <a:p>
            <a:endParaRPr lang="tr-TR" sz="1400"/>
          </a:p>
          <a:p>
            <a:r>
              <a:rPr lang="tr-TR" sz="1400" b="1" smtClean="0"/>
              <a:t>Klaus Mangold</a:t>
            </a:r>
          </a:p>
          <a:p>
            <a:r>
              <a:rPr lang="tr-TR" sz="1400" smtClean="0"/>
              <a:t>Klau Man gold</a:t>
            </a:r>
          </a:p>
          <a:p>
            <a:r>
              <a:rPr lang="tr-TR" sz="1400" smtClean="0"/>
              <a:t>Man steal gold</a:t>
            </a:r>
          </a:p>
          <a:p>
            <a:endParaRPr lang="tr-TR" sz="1400"/>
          </a:p>
          <a:p>
            <a:r>
              <a:rPr lang="tr-TR" sz="1400" smtClean="0"/>
              <a:t>Daimler AG</a:t>
            </a:r>
          </a:p>
          <a:p>
            <a:r>
              <a:rPr lang="tr-TR" sz="1400" smtClean="0"/>
              <a:t>Supervisor </a:t>
            </a:r>
          </a:p>
          <a:p>
            <a:r>
              <a:rPr lang="tr-TR" sz="1400" smtClean="0"/>
              <a:t>chairman</a:t>
            </a:r>
          </a:p>
        </p:txBody>
      </p:sp>
      <p:pic>
        <p:nvPicPr>
          <p:cNvPr id="10" name="Resim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569" y="2971598"/>
            <a:ext cx="2092373" cy="3182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5450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193" y="277917"/>
            <a:ext cx="2214334" cy="3225155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5317" y="277917"/>
            <a:ext cx="2241459" cy="3225155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37" r="7224"/>
          <a:stretch/>
        </p:blipFill>
        <p:spPr>
          <a:xfrm>
            <a:off x="388086" y="277917"/>
            <a:ext cx="4729317" cy="3172268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086" y="3503072"/>
            <a:ext cx="4729317" cy="3170201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24" t="28818" r="21212" b="23101"/>
          <a:stretch/>
        </p:blipFill>
        <p:spPr>
          <a:xfrm>
            <a:off x="5314194" y="3688864"/>
            <a:ext cx="4652582" cy="2958930"/>
          </a:xfrm>
          <a:prstGeom prst="rect">
            <a:avLst/>
          </a:prstGeom>
        </p:spPr>
      </p:pic>
      <p:cxnSp>
        <p:nvCxnSpPr>
          <p:cNvPr id="19" name="Dirsek Bağlayıcısı 18"/>
          <p:cNvCxnSpPr/>
          <p:nvPr/>
        </p:nvCxnSpPr>
        <p:spPr>
          <a:xfrm flipV="1">
            <a:off x="3416300" y="2049843"/>
            <a:ext cx="3005060" cy="198057"/>
          </a:xfrm>
          <a:prstGeom prst="bentConnector3">
            <a:avLst>
              <a:gd name="adj1" fmla="val 50000"/>
            </a:avLst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Dirsek Bağlayıcısı 20"/>
          <p:cNvCxnSpPr/>
          <p:nvPr/>
        </p:nvCxnSpPr>
        <p:spPr>
          <a:xfrm flipV="1">
            <a:off x="3556000" y="1555091"/>
            <a:ext cx="5194300" cy="308960"/>
          </a:xfrm>
          <a:prstGeom prst="bentConnector3">
            <a:avLst>
              <a:gd name="adj1" fmla="val 50000"/>
            </a:avLst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Dirsek Bağlayıcısı 25"/>
          <p:cNvCxnSpPr/>
          <p:nvPr/>
        </p:nvCxnSpPr>
        <p:spPr>
          <a:xfrm>
            <a:off x="4436918" y="4794012"/>
            <a:ext cx="2240973" cy="527543"/>
          </a:xfrm>
          <a:prstGeom prst="bentConnector3">
            <a:avLst>
              <a:gd name="adj1" fmla="val 50000"/>
            </a:avLst>
          </a:prstGeom>
          <a:ln w="19050">
            <a:solidFill>
              <a:schemeClr val="bg1"/>
            </a:solidFill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Metin kutusu 28"/>
          <p:cNvSpPr txBox="1"/>
          <p:nvPr/>
        </p:nvSpPr>
        <p:spPr>
          <a:xfrm rot="14507668">
            <a:off x="8842259" y="3956581"/>
            <a:ext cx="5118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smtClean="0">
                <a:solidFill>
                  <a:srgbClr val="FF0000"/>
                </a:solidFill>
              </a:rPr>
              <a:t>V</a:t>
            </a:r>
            <a:endParaRPr lang="en-US" sz="4800">
              <a:solidFill>
                <a:srgbClr val="FF0000"/>
              </a:solidFill>
            </a:endParaRPr>
          </a:p>
        </p:txBody>
      </p:sp>
      <p:pic>
        <p:nvPicPr>
          <p:cNvPr id="32" name="Resim 3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4625" y="3688863"/>
            <a:ext cx="858567" cy="472787"/>
          </a:xfrm>
          <a:prstGeom prst="rect">
            <a:avLst/>
          </a:prstGeom>
        </p:spPr>
      </p:pic>
      <p:pic>
        <p:nvPicPr>
          <p:cNvPr id="33" name="Resim 3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9914" y="5705404"/>
            <a:ext cx="1675359" cy="942389"/>
          </a:xfrm>
          <a:prstGeom prst="rect">
            <a:avLst/>
          </a:prstGeom>
        </p:spPr>
      </p:pic>
      <p:pic>
        <p:nvPicPr>
          <p:cNvPr id="34" name="Resim 3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37" y="5705404"/>
            <a:ext cx="1321745" cy="970581"/>
          </a:xfrm>
          <a:prstGeom prst="rect">
            <a:avLst/>
          </a:prstGeom>
        </p:spPr>
      </p:pic>
      <p:cxnSp>
        <p:nvCxnSpPr>
          <p:cNvPr id="36" name="Dirsek Bağlayıcısı 35"/>
          <p:cNvCxnSpPr>
            <a:endCxn id="29" idx="1"/>
          </p:cNvCxnSpPr>
          <p:nvPr/>
        </p:nvCxnSpPr>
        <p:spPr>
          <a:xfrm flipV="1">
            <a:off x="7344362" y="4597633"/>
            <a:ext cx="1874811" cy="1757421"/>
          </a:xfrm>
          <a:prstGeom prst="bentConnector2">
            <a:avLst/>
          </a:prstGeom>
          <a:ln w="19050">
            <a:solidFill>
              <a:srgbClr val="FF0000"/>
            </a:solidFill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Metin kutusu 38"/>
          <p:cNvSpPr txBox="1"/>
          <p:nvPr/>
        </p:nvSpPr>
        <p:spPr>
          <a:xfrm>
            <a:off x="10095345" y="3688863"/>
            <a:ext cx="199505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smtClean="0">
                <a:latin typeface="+mj-lt"/>
              </a:rPr>
              <a:t>H. Fidan Hitlers</a:t>
            </a:r>
          </a:p>
          <a:p>
            <a:r>
              <a:rPr lang="tr-TR" sz="1400" smtClean="0">
                <a:latin typeface="+mj-lt"/>
              </a:rPr>
              <a:t>Mercedes-Maybach and Hitler illustration, why ?</a:t>
            </a:r>
            <a:endParaRPr lang="en-US" sz="1400">
              <a:latin typeface="+mj-lt"/>
            </a:endParaRPr>
          </a:p>
        </p:txBody>
      </p:sp>
      <p:sp>
        <p:nvSpPr>
          <p:cNvPr id="40" name="Metin kutusu 39"/>
          <p:cNvSpPr txBox="1"/>
          <p:nvPr/>
        </p:nvSpPr>
        <p:spPr>
          <a:xfrm>
            <a:off x="10095344" y="277917"/>
            <a:ext cx="199505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smtClean="0">
                <a:latin typeface="+mj-lt"/>
              </a:rPr>
              <a:t>H. Fidan Hitlers</a:t>
            </a:r>
          </a:p>
          <a:p>
            <a:r>
              <a:rPr lang="tr-TR" sz="1400" smtClean="0">
                <a:latin typeface="+mj-lt"/>
              </a:rPr>
              <a:t>11.09.2001 </a:t>
            </a:r>
          </a:p>
          <a:p>
            <a:r>
              <a:rPr lang="tr-TR" sz="1400" smtClean="0">
                <a:latin typeface="+mj-lt"/>
              </a:rPr>
              <a:t>illustration, why ?</a:t>
            </a:r>
            <a:endParaRPr lang="en-US" sz="1400">
              <a:latin typeface="+mj-lt"/>
            </a:endParaRPr>
          </a:p>
        </p:txBody>
      </p:sp>
      <p:sp>
        <p:nvSpPr>
          <p:cNvPr id="41" name="Metin kutusu 40"/>
          <p:cNvSpPr txBox="1"/>
          <p:nvPr/>
        </p:nvSpPr>
        <p:spPr>
          <a:xfrm>
            <a:off x="3925028" y="4364850"/>
            <a:ext cx="5118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smtClean="0">
                <a:solidFill>
                  <a:schemeClr val="bg1"/>
                </a:solidFill>
              </a:rPr>
              <a:t>V</a:t>
            </a:r>
            <a:endParaRPr lang="en-US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50812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24" t="2771" r="1071" b="5036"/>
          <a:stretch/>
        </p:blipFill>
        <p:spPr>
          <a:xfrm>
            <a:off x="346364" y="263237"/>
            <a:ext cx="6045200" cy="3768436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24" t="28818" r="21212" b="23101"/>
          <a:stretch/>
        </p:blipFill>
        <p:spPr>
          <a:xfrm>
            <a:off x="6544622" y="3145381"/>
            <a:ext cx="5216241" cy="3297383"/>
          </a:xfrm>
          <a:prstGeom prst="rect">
            <a:avLst/>
          </a:prstGeom>
        </p:spPr>
      </p:pic>
      <p:sp>
        <p:nvSpPr>
          <p:cNvPr id="3" name="Bükülü Ok 2"/>
          <p:cNvSpPr/>
          <p:nvPr/>
        </p:nvSpPr>
        <p:spPr>
          <a:xfrm rot="5400000">
            <a:off x="7528817" y="472239"/>
            <a:ext cx="1529222" cy="3497611"/>
          </a:xfrm>
          <a:prstGeom prst="bentArrow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6466476" y="263237"/>
            <a:ext cx="53930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smtClean="0">
                <a:latin typeface="+mj-lt"/>
              </a:rPr>
              <a:t>Hakan Fidan Hitlers National Intelligence Agency office </a:t>
            </a:r>
            <a:r>
              <a:rPr lang="tr-TR" sz="1400" b="1" smtClean="0">
                <a:solidFill>
                  <a:srgbClr val="FF0000"/>
                </a:solidFill>
                <a:latin typeface="+mj-lt"/>
              </a:rPr>
              <a:t>V</a:t>
            </a:r>
            <a:r>
              <a:rPr lang="tr-TR" sz="1400" smtClean="0">
                <a:latin typeface="+mj-lt"/>
              </a:rPr>
              <a:t> and 11.09.2001 illustration illustration, why ?</a:t>
            </a:r>
            <a:endParaRPr lang="en-US" sz="1400">
              <a:latin typeface="+mj-lt"/>
            </a:endParaRPr>
          </a:p>
        </p:txBody>
      </p:sp>
      <p:pic>
        <p:nvPicPr>
          <p:cNvPr id="10" name="Resim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364" y="4153695"/>
            <a:ext cx="3117272" cy="2289069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50" r="20422"/>
          <a:stretch/>
        </p:blipFill>
        <p:spPr>
          <a:xfrm>
            <a:off x="3592945" y="4153695"/>
            <a:ext cx="1385456" cy="2289069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6547" y="4153695"/>
            <a:ext cx="1409929" cy="2289069"/>
          </a:xfrm>
          <a:prstGeom prst="rect">
            <a:avLst/>
          </a:prstGeom>
        </p:spPr>
      </p:pic>
      <p:cxnSp>
        <p:nvCxnSpPr>
          <p:cNvPr id="14" name="Dirsek Bağlayıcısı 13"/>
          <p:cNvCxnSpPr/>
          <p:nvPr/>
        </p:nvCxnSpPr>
        <p:spPr>
          <a:xfrm rot="10800000">
            <a:off x="4556992" y="5394037"/>
            <a:ext cx="1381991" cy="175491"/>
          </a:xfrm>
          <a:prstGeom prst="bentConnector3">
            <a:avLst>
              <a:gd name="adj1" fmla="val 50000"/>
            </a:avLst>
          </a:prstGeom>
          <a:ln w="22225">
            <a:solidFill>
              <a:srgbClr val="FF0000"/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Metin kutusu 15"/>
          <p:cNvSpPr txBox="1"/>
          <p:nvPr/>
        </p:nvSpPr>
        <p:spPr>
          <a:xfrm>
            <a:off x="6700340" y="5696775"/>
            <a:ext cx="1514763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1600" smtClean="0">
                <a:latin typeface="+mj-lt"/>
              </a:rPr>
              <a:t>27 black stripes</a:t>
            </a:r>
            <a:endParaRPr lang="en-US" sz="1600">
              <a:latin typeface="+mj-lt"/>
            </a:endParaRPr>
          </a:p>
        </p:txBody>
      </p:sp>
      <p:cxnSp>
        <p:nvCxnSpPr>
          <p:cNvPr id="18" name="Düz Ok Bağlayıcısı 17"/>
          <p:cNvCxnSpPr/>
          <p:nvPr/>
        </p:nvCxnSpPr>
        <p:spPr>
          <a:xfrm flipV="1">
            <a:off x="6700340" y="5920509"/>
            <a:ext cx="3265696" cy="352978"/>
          </a:xfrm>
          <a:prstGeom prst="straightConnector1">
            <a:avLst/>
          </a:prstGeom>
          <a:ln w="31750">
            <a:solidFill>
              <a:schemeClr val="tx1"/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Metin kutusu 20"/>
          <p:cNvSpPr txBox="1"/>
          <p:nvPr/>
        </p:nvSpPr>
        <p:spPr>
          <a:xfrm>
            <a:off x="6544622" y="2378020"/>
            <a:ext cx="2359233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1600" smtClean="0">
                <a:latin typeface="+mj-lt"/>
              </a:rPr>
              <a:t>Melike Çorba birthday</a:t>
            </a:r>
          </a:p>
          <a:p>
            <a:r>
              <a:rPr lang="tr-TR" sz="1600" smtClean="0">
                <a:latin typeface="+mj-lt"/>
              </a:rPr>
              <a:t>27.10.1972</a:t>
            </a:r>
            <a:endParaRPr lang="en-US" sz="1600">
              <a:latin typeface="+mj-lt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>
            <a:off x="11194473" y="5811596"/>
            <a:ext cx="263235" cy="108913"/>
          </a:xfrm>
          <a:prstGeom prst="straightConnector1">
            <a:avLst/>
          </a:prstGeom>
          <a:ln w="31750">
            <a:solidFill>
              <a:schemeClr val="tx1"/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Metin kutusu 23"/>
          <p:cNvSpPr txBox="1"/>
          <p:nvPr/>
        </p:nvSpPr>
        <p:spPr>
          <a:xfrm>
            <a:off x="10119094" y="6035329"/>
            <a:ext cx="1514763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1600" smtClean="0">
                <a:latin typeface="+mj-lt"/>
              </a:rPr>
              <a:t>11 black stripes</a:t>
            </a:r>
            <a:endParaRPr lang="en-US" sz="1600">
              <a:latin typeface="+mj-lt"/>
            </a:endParaRPr>
          </a:p>
        </p:txBody>
      </p:sp>
      <p:sp>
        <p:nvSpPr>
          <p:cNvPr id="25" name="Metin kutusu 24"/>
          <p:cNvSpPr txBox="1"/>
          <p:nvPr/>
        </p:nvSpPr>
        <p:spPr>
          <a:xfrm>
            <a:off x="10278092" y="2378019"/>
            <a:ext cx="1793836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1600" smtClean="0">
                <a:latin typeface="+mj-lt"/>
              </a:rPr>
              <a:t>8 lights with caps</a:t>
            </a:r>
          </a:p>
          <a:p>
            <a:r>
              <a:rPr lang="tr-TR" sz="1600" smtClean="0">
                <a:latin typeface="+mj-lt"/>
              </a:rPr>
              <a:t>IA 148 461</a:t>
            </a:r>
            <a:endParaRPr lang="en-US" sz="1600">
              <a:latin typeface="+mj-lt"/>
            </a:endParaRPr>
          </a:p>
        </p:txBody>
      </p:sp>
      <p:cxnSp>
        <p:nvCxnSpPr>
          <p:cNvPr id="26" name="Dirsek Bağlayıcısı 25"/>
          <p:cNvCxnSpPr/>
          <p:nvPr/>
        </p:nvCxnSpPr>
        <p:spPr>
          <a:xfrm rot="10800000" flipV="1">
            <a:off x="7924801" y="2553511"/>
            <a:ext cx="2353293" cy="1600184"/>
          </a:xfrm>
          <a:prstGeom prst="bentConnector3">
            <a:avLst>
              <a:gd name="adj1" fmla="val 6042"/>
            </a:avLst>
          </a:prstGeom>
          <a:ln w="22225">
            <a:solidFill>
              <a:srgbClr val="FF0000"/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Metin kutusu 28"/>
          <p:cNvSpPr txBox="1"/>
          <p:nvPr/>
        </p:nvSpPr>
        <p:spPr>
          <a:xfrm>
            <a:off x="6484932" y="809936"/>
            <a:ext cx="1793836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1600" smtClean="0">
                <a:latin typeface="+mj-lt"/>
              </a:rPr>
              <a:t>V notch </a:t>
            </a:r>
            <a:endParaRPr lang="en-US" sz="1600">
              <a:latin typeface="+mj-lt"/>
            </a:endParaRPr>
          </a:p>
        </p:txBody>
      </p:sp>
      <p:sp>
        <p:nvSpPr>
          <p:cNvPr id="30" name="Metin kutusu 29"/>
          <p:cNvSpPr txBox="1"/>
          <p:nvPr/>
        </p:nvSpPr>
        <p:spPr>
          <a:xfrm>
            <a:off x="5249621" y="1223581"/>
            <a:ext cx="5118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smtClean="0">
                <a:solidFill>
                  <a:srgbClr val="FF0000"/>
                </a:solidFill>
              </a:rPr>
              <a:t>V</a:t>
            </a:r>
            <a:endParaRPr lang="en-US" sz="4800">
              <a:solidFill>
                <a:srgbClr val="FF0000"/>
              </a:solidFill>
            </a:endParaRPr>
          </a:p>
        </p:txBody>
      </p:sp>
      <p:cxnSp>
        <p:nvCxnSpPr>
          <p:cNvPr id="31" name="Dirsek Bağlayıcısı 30"/>
          <p:cNvCxnSpPr/>
          <p:nvPr/>
        </p:nvCxnSpPr>
        <p:spPr>
          <a:xfrm rot="5400000">
            <a:off x="4951848" y="1788739"/>
            <a:ext cx="420630" cy="296803"/>
          </a:xfrm>
          <a:prstGeom prst="bentConnector3">
            <a:avLst>
              <a:gd name="adj1" fmla="val 50000"/>
            </a:avLst>
          </a:prstGeom>
          <a:ln w="22225">
            <a:solidFill>
              <a:srgbClr val="FF0000"/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5553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0260" y="534517"/>
            <a:ext cx="4139586" cy="2557748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195" y="534517"/>
            <a:ext cx="3500671" cy="2557748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36970" y="3192072"/>
            <a:ext cx="3592876" cy="3054941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8195" y="3192073"/>
            <a:ext cx="4047381" cy="3054941"/>
          </a:xfrm>
          <a:prstGeom prst="rect">
            <a:avLst/>
          </a:prstGeom>
        </p:spPr>
      </p:pic>
      <p:sp>
        <p:nvSpPr>
          <p:cNvPr id="8" name="Metin kutusu 7"/>
          <p:cNvSpPr txBox="1"/>
          <p:nvPr/>
        </p:nvSpPr>
        <p:spPr>
          <a:xfrm>
            <a:off x="707923" y="6272981"/>
            <a:ext cx="41492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mtClean="0"/>
              <a:t>Frank Walt-er Steine-meier</a:t>
            </a:r>
            <a:endParaRPr lang="en-US"/>
          </a:p>
        </p:txBody>
      </p:sp>
      <p:pic>
        <p:nvPicPr>
          <p:cNvPr id="10" name="Resim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1240" y="567195"/>
            <a:ext cx="1983758" cy="2525070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1240" y="3192072"/>
            <a:ext cx="1983758" cy="3054941"/>
          </a:xfrm>
          <a:prstGeom prst="rect">
            <a:avLst/>
          </a:prstGeom>
        </p:spPr>
      </p:pic>
      <p:cxnSp>
        <p:nvCxnSpPr>
          <p:cNvPr id="6" name="Düz Ok Bağlayıcısı 5"/>
          <p:cNvCxnSpPr/>
          <p:nvPr/>
        </p:nvCxnSpPr>
        <p:spPr>
          <a:xfrm flipV="1">
            <a:off x="4615576" y="1508991"/>
            <a:ext cx="0" cy="1099127"/>
          </a:xfrm>
          <a:prstGeom prst="straightConnector1">
            <a:avLst/>
          </a:prstGeom>
          <a:ln>
            <a:solidFill>
              <a:schemeClr val="bg1"/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Metin kutusu 8"/>
          <p:cNvSpPr txBox="1"/>
          <p:nvPr/>
        </p:nvSpPr>
        <p:spPr>
          <a:xfrm>
            <a:off x="4336250" y="741726"/>
            <a:ext cx="19238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>
                <a:solidFill>
                  <a:schemeClr val="bg1"/>
                </a:solidFill>
              </a:rPr>
              <a:t>g</a:t>
            </a:r>
            <a:r>
              <a:rPr lang="tr-TR" smtClean="0">
                <a:solidFill>
                  <a:schemeClr val="bg1"/>
                </a:solidFill>
              </a:rPr>
              <a:t>old stripe at phone or commad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25686" y="132589"/>
            <a:ext cx="99093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mtClean="0"/>
              <a:t>Finance at WTC we make holes and take with filters Coronavirus spread Syrian and Ukraine war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7398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 rotWithShape="1">
          <a:blip r:embed="rId2"/>
          <a:srcRect r="8622"/>
          <a:stretch/>
        </p:blipFill>
        <p:spPr>
          <a:xfrm>
            <a:off x="3844482" y="422515"/>
            <a:ext cx="2336930" cy="3054941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195" y="407145"/>
            <a:ext cx="3127505" cy="3054941"/>
          </a:xfrm>
          <a:prstGeom prst="rect">
            <a:avLst/>
          </a:prstGeom>
        </p:spPr>
      </p:pic>
      <p:sp>
        <p:nvSpPr>
          <p:cNvPr id="8" name="Metin kutusu 7"/>
          <p:cNvSpPr txBox="1"/>
          <p:nvPr/>
        </p:nvSpPr>
        <p:spPr>
          <a:xfrm>
            <a:off x="466364" y="3631381"/>
            <a:ext cx="5362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mtClean="0"/>
              <a:t>Fran Walter Steinmeier &gt; Frank organize stones</a:t>
            </a:r>
            <a:endParaRPr lang="en-US"/>
          </a:p>
        </p:txBody>
      </p:sp>
      <p:pic>
        <p:nvPicPr>
          <p:cNvPr id="11" name="Resim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2666" y="3631381"/>
            <a:ext cx="1983758" cy="3054941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2667" y="381633"/>
            <a:ext cx="1983758" cy="315059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2655" y="4277712"/>
            <a:ext cx="3505689" cy="2333951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3844481" y="4376869"/>
            <a:ext cx="58329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smtClean="0"/>
              <a:t>Born</a:t>
            </a:r>
            <a:r>
              <a:rPr lang="tr-TR" smtClean="0"/>
              <a:t> Detmold &gt; Det</a:t>
            </a:r>
            <a:r>
              <a:rPr lang="tr-TR" smtClean="0">
                <a:solidFill>
                  <a:srgbClr val="FF0000"/>
                </a:solidFill>
              </a:rPr>
              <a:t>g</a:t>
            </a:r>
            <a:r>
              <a:rPr lang="tr-TR" smtClean="0"/>
              <a:t>old &gt; Determine Gold</a:t>
            </a:r>
          </a:p>
          <a:p>
            <a:r>
              <a:rPr lang="tr-TR" b="1" smtClean="0"/>
              <a:t>Spouse</a:t>
            </a:r>
            <a:r>
              <a:rPr lang="tr-TR" smtClean="0"/>
              <a:t> Elke Bündenbende</a:t>
            </a:r>
            <a:r>
              <a:rPr lang="tr-TR"/>
              <a:t> </a:t>
            </a:r>
            <a:r>
              <a:rPr lang="tr-TR" smtClean="0"/>
              <a:t>&gt;  collect with filter</a:t>
            </a:r>
          </a:p>
          <a:p>
            <a:r>
              <a:rPr lang="tr-TR" smtClean="0"/>
              <a:t>University Alma mater &gt; if you didn’t take, you lost</a:t>
            </a:r>
          </a:p>
          <a:p>
            <a:r>
              <a:rPr lang="tr-TR" b="1" smtClean="0"/>
              <a:t>Universität</a:t>
            </a:r>
            <a:r>
              <a:rPr lang="tr-TR" smtClean="0"/>
              <a:t> Giessen &gt; university spread   </a:t>
            </a:r>
            <a:endParaRPr lang="en-US"/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56" r="8150"/>
          <a:stretch/>
        </p:blipFill>
        <p:spPr>
          <a:xfrm>
            <a:off x="6330194" y="381633"/>
            <a:ext cx="3347206" cy="3105964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10" y="5577198"/>
            <a:ext cx="3445608" cy="82320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3" name="Dikdörtgen 2"/>
          <p:cNvSpPr/>
          <p:nvPr/>
        </p:nvSpPr>
        <p:spPr>
          <a:xfrm>
            <a:off x="7624885" y="5540432"/>
            <a:ext cx="177824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mtClean="0"/>
              <a:t>Borrow 50% 50%</a:t>
            </a:r>
          </a:p>
          <a:p>
            <a:r>
              <a:rPr lang="tr-TR" smtClean="0"/>
              <a:t>Split split from</a:t>
            </a:r>
          </a:p>
          <a:p>
            <a:r>
              <a:rPr lang="tr-TR" smtClean="0"/>
              <a:t>O to o</a:t>
            </a:r>
            <a:endParaRPr lang="en-US"/>
          </a:p>
        </p:txBody>
      </p:sp>
      <p:cxnSp>
        <p:nvCxnSpPr>
          <p:cNvPr id="13" name="Dirsek Bağlayıcısı 12"/>
          <p:cNvCxnSpPr>
            <a:stCxn id="10" idx="2"/>
          </p:cNvCxnSpPr>
          <p:nvPr/>
        </p:nvCxnSpPr>
        <p:spPr>
          <a:xfrm rot="5400000" flipH="1" flipV="1">
            <a:off x="7633794" y="3139652"/>
            <a:ext cx="1423370" cy="5098131"/>
          </a:xfrm>
          <a:prstGeom prst="bentConnector4">
            <a:avLst>
              <a:gd name="adj1" fmla="val -16060"/>
              <a:gd name="adj2" fmla="val 72626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>
          <a:xfrm>
            <a:off x="525686" y="30989"/>
            <a:ext cx="113607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mtClean="0"/>
              <a:t>Finance at WTC we make holes and take with filters Coronavirus spread Syrian and Ukraine war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2001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596</TotalTime>
  <Words>369</Words>
  <Application>Microsoft Office PowerPoint</Application>
  <PresentationFormat>Geniş ekran</PresentationFormat>
  <Paragraphs>65</Paragraphs>
  <Slides>8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13" baseType="lpstr">
      <vt:lpstr>Arial</vt:lpstr>
      <vt:lpstr>Arial Black</vt:lpstr>
      <vt:lpstr>Calibri</vt:lpstr>
      <vt:lpstr>Calibri Light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Silentall Unattended Installer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Engin Günana</dc:creator>
  <cp:lastModifiedBy>Engin Günana</cp:lastModifiedBy>
  <cp:revision>30</cp:revision>
  <dcterms:created xsi:type="dcterms:W3CDTF">2024-03-30T19:44:27Z</dcterms:created>
  <dcterms:modified xsi:type="dcterms:W3CDTF">2024-04-02T20:33:49Z</dcterms:modified>
</cp:coreProperties>
</file>